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37F1F-4CB8-4440-B2BF-BB854E058AEE}" type="datetimeFigureOut">
              <a:rPr lang="en-CA" smtClean="0"/>
              <a:t>23/02/2011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C852E-DB56-4D87-82F3-9E476CA9422B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Myriad Pro" pitchFamily="34" charset="0"/>
              </a:rPr>
              <a:t>100 Mile House TSA</a:t>
            </a:r>
            <a:br>
              <a:rPr lang="en-CA" b="1" dirty="0" smtClean="0">
                <a:latin typeface="Myriad Pro" pitchFamily="34" charset="0"/>
              </a:rPr>
            </a:br>
            <a:r>
              <a:rPr lang="en-CA" b="1" dirty="0" smtClean="0">
                <a:latin typeface="Myriad Pro" pitchFamily="34" charset="0"/>
              </a:rPr>
              <a:t>Mountain Pine Beetle Attack Severity from 1999-2010</a:t>
            </a:r>
            <a:endParaRPr lang="en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H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100 Mile House TSA 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 Mile House TSA Mountain Pine Beetle Attack Severity from 1999-2010</dc:title>
  <dc:creator>Duncan</dc:creator>
  <cp:lastModifiedBy>Duncan</cp:lastModifiedBy>
  <cp:revision>1</cp:revision>
  <dcterms:created xsi:type="dcterms:W3CDTF">2011-02-23T17:58:14Z</dcterms:created>
  <dcterms:modified xsi:type="dcterms:W3CDTF">2011-02-23T17:59:33Z</dcterms:modified>
</cp:coreProperties>
</file>